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79" r:id="rId3"/>
    <p:sldId id="263" r:id="rId4"/>
    <p:sldId id="265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Rigid Body 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a Unit 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1600200" y="4648200"/>
          <a:ext cx="7302500" cy="1647826"/>
        </p:xfrm>
        <a:graphic>
          <a:graphicData uri="http://schemas.openxmlformats.org/presentationml/2006/ole">
            <p:oleObj spid="_x0000_s88066" name="Equation" r:id="rId3" imgW="3263760" imgH="73656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28295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135063" y="236140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81200" y="32067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143000" y="4273550"/>
          <a:ext cx="330200" cy="527050"/>
        </p:xfrm>
        <a:graphic>
          <a:graphicData uri="http://schemas.openxmlformats.org/presentationml/2006/ole">
            <p:oleObj spid="_x0000_s88067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62400" y="3018631"/>
          <a:ext cx="355600" cy="528637"/>
        </p:xfrm>
        <a:graphic>
          <a:graphicData uri="http://schemas.openxmlformats.org/presentationml/2006/ole">
            <p:oleObj spid="_x0000_s88068" name="Equation" r:id="rId5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914400" y="328295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33600" y="996950"/>
          <a:ext cx="330200" cy="528638"/>
        </p:xfrm>
        <a:graphic>
          <a:graphicData uri="http://schemas.openxmlformats.org/presentationml/2006/ole">
            <p:oleObj spid="_x0000_s88070" name="Equation" r:id="rId6" imgW="164880" imgH="228600" progId="Equation.3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749425" y="2517775"/>
            <a:ext cx="1073150" cy="457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66800" y="3362325"/>
          <a:ext cx="330200" cy="530225"/>
        </p:xfrm>
        <a:graphic>
          <a:graphicData uri="http://schemas.openxmlformats.org/presentationml/2006/ole">
            <p:oleObj spid="_x0000_s88072" name="Equation" r:id="rId7" imgW="164880" imgH="22860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1749425" y="2974975"/>
            <a:ext cx="1530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514600" y="328295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374015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054225" y="1755775"/>
            <a:ext cx="46355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844800" y="2722563"/>
          <a:ext cx="355600" cy="560387"/>
        </p:xfrm>
        <a:graphic>
          <a:graphicData uri="http://schemas.openxmlformats.org/presentationml/2006/ole">
            <p:oleObj spid="_x0000_s88074" name="Equation" r:id="rId8" imgW="177480" imgH="241200" progId="Equation.3">
              <p:embed/>
            </p:oleObj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1574800" y="1468438"/>
          <a:ext cx="330200" cy="500062"/>
        </p:xfrm>
        <a:graphic>
          <a:graphicData uri="http://schemas.openxmlformats.org/presentationml/2006/ole">
            <p:oleObj spid="_x0000_s88075" name="Equation" r:id="rId9" imgW="164880" imgH="215640" progId="Equation.3">
              <p:embed/>
            </p:oleObj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2590800" y="1758950"/>
          <a:ext cx="254000" cy="498475"/>
        </p:xfrm>
        <a:graphic>
          <a:graphicData uri="http://schemas.openxmlformats.org/presentationml/2006/ole">
            <p:oleObj spid="_x0000_s88076" name="Equation" r:id="rId10" imgW="126720" imgH="215640" progId="Equation.3">
              <p:embed/>
            </p:oleObj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969000" y="2686050"/>
          <a:ext cx="1651000" cy="1581150"/>
        </p:xfrm>
        <a:graphic>
          <a:graphicData uri="http://schemas.openxmlformats.org/presentationml/2006/ole">
            <p:oleObj spid="_x0000_s88079" name="Equation" r:id="rId11" imgW="8254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34290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29337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62400" y="5105400"/>
          <a:ext cx="304800" cy="381000"/>
        </p:xfrm>
        <a:graphic>
          <a:graphicData uri="http://schemas.openxmlformats.org/presentationml/2006/ole">
            <p:oleObj spid="_x0000_s52229" name="Equation" r:id="rId3" imgW="152280" imgH="16488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24000" y="34290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17526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17533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23622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1" y="4762501"/>
            <a:ext cx="761998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04806" y="3886200"/>
            <a:ext cx="610394" cy="5341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9400" y="43434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867400" y="4267200"/>
            <a:ext cx="838200" cy="1524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24160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endCxn id="40" idx="0"/>
          </p:cNvCxnSpPr>
          <p:nvPr/>
        </p:nvCxnSpPr>
        <p:spPr>
          <a:xfrm rot="16200000" flipH="1">
            <a:off x="4762500" y="2400300"/>
            <a:ext cx="1981200" cy="1905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276600" y="2292350"/>
          <a:ext cx="431800" cy="527050"/>
        </p:xfrm>
        <a:graphic>
          <a:graphicData uri="http://schemas.openxmlformats.org/presentationml/2006/ole">
            <p:oleObj spid="_x0000_s52236" name="Equation" r:id="rId4" imgW="215640" imgH="228600" progId="Equation.3">
              <p:embed/>
            </p:oleObj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842000" y="2901950"/>
          <a:ext cx="431800" cy="527050"/>
        </p:xfrm>
        <a:graphic>
          <a:graphicData uri="http://schemas.openxmlformats.org/presentationml/2006/ole">
            <p:oleObj spid="_x0000_s52237" name="Equation" r:id="rId5" imgW="215640" imgH="22860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3059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1981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4419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rigid-body transformation can be represented as a rotation followed by a translation </a:t>
            </a:r>
            <a:r>
              <a:rPr lang="en-CA" i="1" dirty="0" smtClean="0"/>
              <a:t>in the same frame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as a 4x4 matrix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3x3 rotation matrix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is a 3x1 translation vector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2373312"/>
          <a:ext cx="2336800" cy="1055688"/>
        </p:xfrm>
        <a:graphic>
          <a:graphicData uri="http://schemas.openxmlformats.org/presentationml/2006/ole">
            <p:oleObj spid="_x0000_s89090" name="Equation" r:id="rId3" imgW="1168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some frame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points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vectors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70000" y="1981200"/>
          <a:ext cx="1320800" cy="1114425"/>
        </p:xfrm>
        <a:graphic>
          <a:graphicData uri="http://schemas.openxmlformats.org/presentationml/2006/ole">
            <p:oleObj spid="_x0000_s90114" name="Equation" r:id="rId3" imgW="660240" imgH="482400" progId="Equation.3">
              <p:embed/>
            </p:oleObj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308100" y="4191000"/>
          <a:ext cx="1244600" cy="1114425"/>
        </p:xfrm>
        <a:graphic>
          <a:graphicData uri="http://schemas.openxmlformats.org/presentationml/2006/ole">
            <p:oleObj spid="_x0000_s90115" name="Equation" r:id="rId4" imgW="622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inverse of a transformation undoes the original transformation</a:t>
            </a:r>
          </a:p>
          <a:p>
            <a:pPr lvl="1"/>
            <a:r>
              <a:rPr lang="en-CA" dirty="0" smtClean="0"/>
              <a:t>if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then</a:t>
            </a:r>
            <a:endParaRPr lang="en-US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43000" y="2057400"/>
          <a:ext cx="2336800" cy="1055687"/>
        </p:xfrm>
        <a:graphic>
          <a:graphicData uri="http://schemas.openxmlformats.org/presentationml/2006/ole">
            <p:oleObj spid="_x0000_s91138" name="Equation" r:id="rId3" imgW="1168200" imgH="457200" progId="Equation.3">
              <p:embed/>
            </p:oleObj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143000" y="3886200"/>
          <a:ext cx="3149600" cy="1114425"/>
        </p:xfrm>
        <a:graphic>
          <a:graphicData uri="http://schemas.openxmlformats.org/presentationml/2006/ole">
            <p:oleObj spid="_x0000_s91139" name="Equation" r:id="rId4" imgW="15746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883</TotalTime>
  <Words>116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Origin</vt:lpstr>
      <vt:lpstr>Equation</vt:lpstr>
      <vt:lpstr>Microsoft Equation 3.0</vt:lpstr>
      <vt:lpstr>Day 05</vt:lpstr>
      <vt:lpstr>Rotation About a Unit Axis</vt:lpstr>
      <vt:lpstr>Properties of Rotation Matrices</vt:lpstr>
      <vt:lpstr>Rigid Body Transformations in 3D</vt:lpstr>
      <vt:lpstr>Homogeneous Representation</vt:lpstr>
      <vt:lpstr>Homogeneous Representation</vt:lpstr>
      <vt:lpstr>Inverse Transformation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16</cp:revision>
  <dcterms:created xsi:type="dcterms:W3CDTF">2011-01-07T01:27:12Z</dcterms:created>
  <dcterms:modified xsi:type="dcterms:W3CDTF">2011-01-17T22:54:28Z</dcterms:modified>
</cp:coreProperties>
</file>